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6" r:id="rId1"/>
    <p:sldMasterId id="2147483664" r:id="rId2"/>
    <p:sldMasterId id="2147483704" r:id="rId3"/>
  </p:sldMasterIdLst>
  <p:notesMasterIdLst>
    <p:notesMasterId r:id="rId5"/>
  </p:notesMasterIdLst>
  <p:sldIdLst>
    <p:sldId id="258" r:id="rId4"/>
  </p:sldIdLst>
  <p:sldSz cx="9906000" cy="6858000" type="A4"/>
  <p:notesSz cx="6807200" cy="9939338"/>
  <p:defaultTextStyle>
    <a:defPPr>
      <a:defRPr lang="en-US"/>
    </a:defPPr>
    <a:lvl1pPr marL="0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1pPr>
    <a:lvl2pPr marL="268194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2pPr>
    <a:lvl3pPr marL="536387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3pPr>
    <a:lvl4pPr marL="804581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4pPr>
    <a:lvl5pPr marL="1072774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5pPr>
    <a:lvl6pPr marL="1340968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6pPr>
    <a:lvl7pPr marL="1609161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7pPr>
    <a:lvl8pPr marL="1877355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8pPr>
    <a:lvl9pPr marL="2145548" algn="l" defTabSz="268194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61511" autoAdjust="0"/>
  </p:normalViewPr>
  <p:slideViewPr>
    <p:cSldViewPr snapToGrid="0" showGuides="1">
      <p:cViewPr varScale="1">
        <p:scale>
          <a:sx n="76" d="100"/>
          <a:sy n="76" d="100"/>
        </p:scale>
        <p:origin x="162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413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2217" tIns="46109" rIns="92217" bIns="461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2217" tIns="46109" rIns="92217" bIns="46109" rtlCol="0"/>
          <a:lstStyle>
            <a:lvl1pPr algn="r">
              <a:defRPr sz="1200"/>
            </a:lvl1pPr>
          </a:lstStyle>
          <a:p>
            <a:fld id="{9325ABCC-732D-4DFB-BF35-D5B0D3F49F74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45050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17" tIns="46109" rIns="92217" bIns="4610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2217" tIns="46109" rIns="92217" bIns="4610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2217" tIns="46109" rIns="92217" bIns="461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2217" tIns="46109" rIns="92217" bIns="46109" rtlCol="0" anchor="b"/>
          <a:lstStyle>
            <a:lvl1pPr algn="r">
              <a:defRPr sz="1200"/>
            </a:lvl1pPr>
          </a:lstStyle>
          <a:p>
            <a:fld id="{0E82FBDB-533E-4526-9ECF-B2ACD996C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618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1pPr>
    <a:lvl2pPr marL="402263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2pPr>
    <a:lvl3pPr marL="804527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3pPr>
    <a:lvl4pPr marL="1206790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4pPr>
    <a:lvl5pPr marL="1609054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5pPr>
    <a:lvl6pPr marL="2011317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6pPr>
    <a:lvl7pPr marL="2413581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7pPr>
    <a:lvl8pPr marL="2815844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8pPr>
    <a:lvl9pPr marL="3218108" algn="l" defTabSz="804527" rtl="0" eaLnBrk="1" latinLnBrk="0" hangingPunct="1">
      <a:defRPr kumimoji="1" sz="10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1425"/>
            <a:ext cx="4845050" cy="33543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82FBDB-533E-4526-9ECF-B2ACD996C9F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465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 - 番号付き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0" y="0"/>
            <a:ext cx="41039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9530" tIns="24765" rIns="49530" bIns="247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572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63853" y="1367653"/>
            <a:ext cx="3309862" cy="412269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スライドのタイトル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4426253" y="1189221"/>
            <a:ext cx="4929414" cy="4479558"/>
          </a:xfrm>
        </p:spPr>
        <p:txBody>
          <a:bodyPr anchor="ctr">
            <a:normAutofit/>
          </a:bodyPr>
          <a:lstStyle>
            <a:lvl1pPr marL="273017" indent="-448528" algn="l">
              <a:lnSpc>
                <a:spcPct val="100000"/>
              </a:lnSpc>
              <a:spcBef>
                <a:spcPts val="2275"/>
              </a:spcBef>
              <a:buClr>
                <a:schemeClr val="accent1"/>
              </a:buClr>
              <a:buSzPct val="150000"/>
              <a:buFont typeface="+mj-lt"/>
              <a:buAutoNum type="arabicPeriod"/>
              <a:defRPr sz="1733"/>
            </a:lvl1pPr>
            <a:lvl3pPr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テキスト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253308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サブタイトル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3231563"/>
            <a:ext cx="9142413" cy="892340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423988" y="2625072"/>
            <a:ext cx="7058025" cy="606491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34456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サブタイトル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3231563"/>
            <a:ext cx="9142413" cy="892340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423988" y="2625072"/>
            <a:ext cx="7058025" cy="606491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  <p:sp>
        <p:nvSpPr>
          <p:cNvPr id="5" name="図プレースホルダー 4"/>
          <p:cNvSpPr>
            <a:spLocks noGrp="1"/>
          </p:cNvSpPr>
          <p:nvPr>
            <p:ph type="pic" sz="quarter" idx="14"/>
          </p:nvPr>
        </p:nvSpPr>
        <p:spPr>
          <a:xfrm>
            <a:off x="4642456" y="1860537"/>
            <a:ext cx="621090" cy="764535"/>
          </a:xfrm>
          <a:noFill/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83472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矩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898650" y="2996597"/>
            <a:ext cx="7625556" cy="730383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905529" y="3861403"/>
            <a:ext cx="7058025" cy="1350112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正方形/長方形 3"/>
          <p:cNvSpPr/>
          <p:nvPr userDrawn="1"/>
        </p:nvSpPr>
        <p:spPr>
          <a:xfrm>
            <a:off x="0" y="2996597"/>
            <a:ext cx="1754188" cy="86480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572"/>
          </a:p>
        </p:txBody>
      </p:sp>
    </p:spTree>
    <p:extLst>
      <p:ext uri="{BB962C8B-B14F-4D97-AF65-F5344CB8AC3E}">
        <p14:creationId xmlns:p14="http://schemas.microsoft.com/office/powerpoint/2010/main" val="412986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矩形とサブ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884892" y="3324710"/>
            <a:ext cx="7714985" cy="756853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898650" y="2769027"/>
            <a:ext cx="6672792" cy="606491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  <p:sp>
        <p:nvSpPr>
          <p:cNvPr id="5" name="正方形/長方形 4"/>
          <p:cNvSpPr/>
          <p:nvPr userDrawn="1"/>
        </p:nvSpPr>
        <p:spPr>
          <a:xfrm>
            <a:off x="0" y="2996597"/>
            <a:ext cx="1754188" cy="86480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572"/>
          </a:p>
        </p:txBody>
      </p:sp>
    </p:spTree>
    <p:extLst>
      <p:ext uri="{BB962C8B-B14F-4D97-AF65-F5344CB8AC3E}">
        <p14:creationId xmlns:p14="http://schemas.microsoft.com/office/powerpoint/2010/main" val="3640084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画像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906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  <p:sp>
        <p:nvSpPr>
          <p:cNvPr id="10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4953000" y="0"/>
            <a:ext cx="4953000" cy="6858000"/>
          </a:xfrm>
          <a:solidFill>
            <a:schemeClr val="accent1">
              <a:alpha val="30000"/>
            </a:schemeClr>
          </a:solidFill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/>
              <a:t> </a:t>
            </a:r>
          </a:p>
        </p:txBody>
      </p:sp>
      <p:sp>
        <p:nvSpPr>
          <p:cNvPr id="8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5101393" y="5284015"/>
            <a:ext cx="4576612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>
          <a:xfrm>
            <a:off x="5087635" y="3440843"/>
            <a:ext cx="4590370" cy="1214123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383">
                <a:solidFill>
                  <a:schemeClr val="bg1"/>
                </a:solidFill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9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5101393" y="2846450"/>
            <a:ext cx="4577535" cy="606491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110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画像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906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  <p:sp>
        <p:nvSpPr>
          <p:cNvPr id="10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3919463"/>
            <a:ext cx="9906000" cy="2254900"/>
          </a:xfrm>
          <a:solidFill>
            <a:schemeClr val="accent1">
              <a:alpha val="30000"/>
            </a:schemeClr>
          </a:solidFill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/>
              <a:t> </a:t>
            </a:r>
          </a:p>
        </p:txBody>
      </p:sp>
      <p:sp>
        <p:nvSpPr>
          <p:cNvPr id="8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988817" y="5380792"/>
            <a:ext cx="5928368" cy="672674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>
          <a:xfrm>
            <a:off x="557699" y="4508508"/>
            <a:ext cx="8790603" cy="664725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600">
                <a:solidFill>
                  <a:schemeClr val="bg1"/>
                </a:solidFill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9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569988" y="3914115"/>
            <a:ext cx="8766024" cy="606491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719508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おわりに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2936256"/>
            <a:ext cx="9142413" cy="985488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600">
                <a:latin typeface="+mj-ea"/>
                <a:ea typeface="+mj-ea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テキスト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48920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おわりに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3330212"/>
            <a:ext cx="9142413" cy="985488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600">
                <a:latin typeface="+mj-ea"/>
                <a:ea typeface="+mj-ea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テキスト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5" name="図プレースホルダー 4"/>
          <p:cNvSpPr>
            <a:spLocks noGrp="1"/>
          </p:cNvSpPr>
          <p:nvPr>
            <p:ph type="pic" sz="quarter" idx="13"/>
          </p:nvPr>
        </p:nvSpPr>
        <p:spPr>
          <a:xfrm>
            <a:off x="4642456" y="2312420"/>
            <a:ext cx="621090" cy="764535"/>
          </a:xfrm>
          <a:noFill/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50430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 - メインカラーの背景 -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0" y="1595228"/>
            <a:ext cx="9906000" cy="36675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9530" tIns="24765" rIns="49530" bIns="247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572"/>
          </a:p>
        </p:txBody>
      </p:sp>
      <p:sp>
        <p:nvSpPr>
          <p:cNvPr id="6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2119394"/>
            <a:ext cx="9142413" cy="631331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2600">
                <a:latin typeface="+mj-ea"/>
                <a:ea typeface="+mj-ea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テキスト</a:t>
            </a:r>
          </a:p>
        </p:txBody>
      </p:sp>
      <p:sp>
        <p:nvSpPr>
          <p:cNvPr id="7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7428" y="3021552"/>
            <a:ext cx="7178902" cy="1778412"/>
          </a:xfrm>
        </p:spPr>
        <p:txBody>
          <a:bodyPr anchor="t">
            <a:normAutofit/>
          </a:bodyPr>
          <a:lstStyle>
            <a:lvl1pPr marL="247665" indent="-247665" algn="l">
              <a:lnSpc>
                <a:spcPct val="120000"/>
              </a:lnSpc>
              <a:spcBef>
                <a:spcPts val="650"/>
              </a:spcBef>
              <a:buClr>
                <a:schemeClr val="accent1"/>
              </a:buClr>
              <a:buFont typeface="Wingdings" panose="05000000000000000000" pitchFamily="2" charset="2"/>
              <a:buChar char="n"/>
              <a:defRPr sz="1733"/>
            </a:lvl1pPr>
            <a:lvl3pPr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1423987" y="2926494"/>
            <a:ext cx="84820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2308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 - メインカラーの背景 -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>
            <a:spLocks noChangeAspect="1"/>
          </p:cNvSpPr>
          <p:nvPr userDrawn="1"/>
        </p:nvSpPr>
        <p:spPr>
          <a:xfrm>
            <a:off x="289872" y="361770"/>
            <a:ext cx="9326258" cy="6134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9530" tIns="24765" rIns="49530" bIns="247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572" dirty="0"/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63550" y="1701617"/>
            <a:ext cx="7178902" cy="3454766"/>
          </a:xfrm>
        </p:spPr>
        <p:txBody>
          <a:bodyPr anchor="ctr">
            <a:normAutofit/>
          </a:bodyPr>
          <a:lstStyle>
            <a:lvl1pPr marL="247665" indent="-247665" algn="l">
              <a:lnSpc>
                <a:spcPct val="120000"/>
              </a:lnSpc>
              <a:spcBef>
                <a:spcPts val="650"/>
              </a:spcBef>
              <a:buClr>
                <a:schemeClr val="accent1"/>
              </a:buClr>
              <a:buFont typeface="Wingdings" panose="05000000000000000000" pitchFamily="2" charset="2"/>
              <a:buChar char="n"/>
              <a:defRPr sz="1733"/>
            </a:lvl1pPr>
            <a:lvl3pPr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0704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画像が左半分を占める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5" name="図プレースホルダー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4953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  <p:sp>
        <p:nvSpPr>
          <p:cNvPr id="7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5059680" y="1237662"/>
            <a:ext cx="4362987" cy="2095554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600">
                <a:solidFill>
                  <a:schemeClr val="accent1"/>
                </a:solidFill>
                <a:latin typeface="+mj-ea"/>
                <a:ea typeface="+mj-ea"/>
                <a:cs typeface="Spica Neue P Bold" panose="02000803000000000000" pitchFamily="2" charset="-128"/>
              </a:defRPr>
            </a:lvl1pPr>
          </a:lstStyle>
          <a:p>
            <a:pPr lvl="0"/>
            <a:r>
              <a:rPr kumimoji="1" lang="ja-JP" altLang="en-US" dirty="0"/>
              <a:t>見出しを入力</a:t>
            </a:r>
            <a:endParaRPr kumimoji="1" lang="en-US" altLang="ja-JP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3436397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5059680" y="3511438"/>
            <a:ext cx="4362987" cy="2538601"/>
          </a:xfrm>
        </p:spPr>
        <p:txBody>
          <a:bodyPr anchor="t">
            <a:normAutofit/>
          </a:bodyPr>
          <a:lstStyle>
            <a:lvl1pPr marL="247665" indent="-247665" algn="l">
              <a:lnSpc>
                <a:spcPct val="120000"/>
              </a:lnSpc>
              <a:spcBef>
                <a:spcPts val="650"/>
              </a:spcBef>
              <a:buClr>
                <a:schemeClr val="accent1"/>
              </a:buClr>
              <a:buFont typeface="Wingdings" panose="05000000000000000000" pitchFamily="2" charset="2"/>
              <a:buChar char="n"/>
              <a:defRPr sz="1733"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197803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ブレイク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423987" y="5417408"/>
            <a:ext cx="8482013" cy="7187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セクションタイトル</a:t>
            </a:r>
          </a:p>
        </p:txBody>
      </p:sp>
      <p:cxnSp>
        <p:nvCxnSpPr>
          <p:cNvPr id="3" name="直線コネクタ 2"/>
          <p:cNvCxnSpPr/>
          <p:nvPr userDrawn="1"/>
        </p:nvCxnSpPr>
        <p:spPr>
          <a:xfrm>
            <a:off x="1423987" y="5330589"/>
            <a:ext cx="848201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1051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見出しとテキスト - メインカラーの背景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711994" y="2489205"/>
            <a:ext cx="8482013" cy="861845"/>
          </a:xfrm>
        </p:spPr>
        <p:txBody>
          <a:bodyPr anchor="b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見出しを入力</a:t>
            </a:r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3481736"/>
            <a:ext cx="7058025" cy="1326825"/>
          </a:xfrm>
        </p:spPr>
        <p:txBody>
          <a:bodyPr anchor="t">
            <a:norm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1733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657997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フルスクリーン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906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90853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フルスクリーン画像と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906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0" y="5337168"/>
            <a:ext cx="9906000" cy="816443"/>
          </a:xfrm>
          <a:solidFill>
            <a:schemeClr val="tx1">
              <a:alpha val="20000"/>
            </a:schemeClr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スライドタイトル</a:t>
            </a:r>
          </a:p>
        </p:txBody>
      </p:sp>
    </p:spTree>
    <p:extLst>
      <p:ext uri="{BB962C8B-B14F-4D97-AF65-F5344CB8AC3E}">
        <p14:creationId xmlns:p14="http://schemas.microsoft.com/office/powerpoint/2010/main" val="31385479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フルスクリーン画像とタイトルおよび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906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230339"/>
            <a:ext cx="9906000" cy="2627661"/>
          </a:xfrm>
          <a:solidFill>
            <a:schemeClr val="accent1">
              <a:alpha val="30000"/>
            </a:schemeClr>
          </a:solidFill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/>
              <a:t> 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423988" y="4361660"/>
            <a:ext cx="7058025" cy="732024"/>
          </a:xfrm>
          <a:noFill/>
        </p:spPr>
        <p:txBody>
          <a:bodyPr anchor="b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スライドタイトル</a:t>
            </a:r>
          </a:p>
        </p:txBody>
      </p:sp>
      <p:sp>
        <p:nvSpPr>
          <p:cNvPr id="7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1423988" y="5131766"/>
            <a:ext cx="7058025" cy="1349754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327890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750581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651662"/>
      </p:ext>
    </p:extLst>
  </p:cSld>
  <p:clrMapOvr>
    <a:masterClrMapping/>
  </p:clrMapOvr>
  <p:hf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401303"/>
      </p:ext>
    </p:extLst>
  </p:cSld>
  <p:clrMapOvr>
    <a:masterClrMapping/>
  </p:clrMapOvr>
  <p:hf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734194"/>
      </p:ext>
    </p:extLst>
  </p:cSld>
  <p:clrMapOvr>
    <a:masterClrMapping/>
  </p:clrMapOvr>
  <p:hf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735821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画像が上半分を占める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5" name="図プレースホルダー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906000" cy="362064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75"/>
            </a:lvl1pPr>
          </a:lstStyle>
          <a:p>
            <a:endParaRPr kumimoji="1" lang="ja-JP" altLang="en-US" dirty="0"/>
          </a:p>
        </p:txBody>
      </p:sp>
      <p:sp>
        <p:nvSpPr>
          <p:cNvPr id="9" name="タイトル 1"/>
          <p:cNvSpPr>
            <a:spLocks noGrp="1"/>
          </p:cNvSpPr>
          <p:nvPr>
            <p:ph type="title" hasCustomPrompt="1"/>
          </p:nvPr>
        </p:nvSpPr>
        <p:spPr>
          <a:xfrm>
            <a:off x="1423988" y="3819481"/>
            <a:ext cx="7058025" cy="718775"/>
          </a:xfrm>
        </p:spPr>
        <p:txBody>
          <a:bodyPr anchor="b"/>
          <a:lstStyle>
            <a:lvl1pPr algn="l">
              <a:lnSpc>
                <a:spcPct val="100000"/>
              </a:lnSpc>
              <a:defRPr/>
            </a:lvl1pPr>
          </a:lstStyle>
          <a:p>
            <a:r>
              <a:rPr kumimoji="1" lang="ja-JP" altLang="en-US" dirty="0"/>
              <a:t>スライドのタイトル</a:t>
            </a:r>
          </a:p>
        </p:txBody>
      </p:sp>
      <p:sp>
        <p:nvSpPr>
          <p:cNvPr id="11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423988" y="4697713"/>
            <a:ext cx="7058025" cy="1326825"/>
          </a:xfrm>
        </p:spPr>
        <p:txBody>
          <a:bodyPr anchor="t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cxnSp>
        <p:nvCxnSpPr>
          <p:cNvPr id="12" name="直線コネクタ 11"/>
          <p:cNvCxnSpPr/>
          <p:nvPr userDrawn="1"/>
        </p:nvCxnSpPr>
        <p:spPr>
          <a:xfrm>
            <a:off x="1423987" y="4608604"/>
            <a:ext cx="84820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03285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058097"/>
      </p:ext>
    </p:extLst>
  </p:cSld>
  <p:clrMapOvr>
    <a:masterClrMapping/>
  </p:clrMapOvr>
  <p:hf hd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446768"/>
      </p:ext>
    </p:extLst>
  </p:cSld>
  <p:clrMapOvr>
    <a:masterClrMapping/>
  </p:clrMapOvr>
  <p:hf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168316"/>
      </p:ext>
    </p:extLst>
  </p:cSld>
  <p:clrMapOvr>
    <a:masterClrMapping/>
  </p:clrMapOvr>
  <p:hf hd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919735"/>
      </p:ext>
    </p:extLst>
  </p:cSld>
  <p:clrMapOvr>
    <a:masterClrMapping/>
  </p:clrMapOvr>
  <p:hf hd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016938"/>
      </p:ext>
    </p:extLst>
  </p:cSld>
  <p:clrMapOvr>
    <a:masterClrMapping/>
  </p:clrMapOvr>
  <p:hf hd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179194"/>
      </p:ext>
    </p:extLst>
  </p:cSld>
  <p:clrMapOvr>
    <a:masterClrMapping/>
  </p:clrMapOvr>
  <p:hf hd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スライド - サブタイトル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3231563"/>
            <a:ext cx="9142413" cy="892340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423988" y="2625072"/>
            <a:ext cx="7058025" cy="606491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83920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タイトルとテキスト - 中央寄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423988" y="2485767"/>
            <a:ext cx="7058025" cy="718775"/>
          </a:xfrm>
        </p:spPr>
        <p:txBody>
          <a:bodyPr anchor="b"/>
          <a:lstStyle>
            <a:lvl1pPr algn="l">
              <a:lnSpc>
                <a:spcPct val="100000"/>
              </a:lnSpc>
              <a:defRPr/>
            </a:lvl1pPr>
          </a:lstStyle>
          <a:p>
            <a:r>
              <a:rPr kumimoji="1" lang="ja-JP" altLang="en-US" dirty="0"/>
              <a:t>スライドのタイトル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3364000"/>
            <a:ext cx="7058025" cy="1326825"/>
          </a:xfrm>
        </p:spPr>
        <p:txBody>
          <a:bodyPr anchor="t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1423987" y="3274891"/>
            <a:ext cx="84820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067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テキスト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2765588"/>
            <a:ext cx="7058025" cy="132682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1733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83388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印象的な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4163194"/>
            <a:ext cx="7058025" cy="132682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1733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2" name="正方形/長方形 1"/>
          <p:cNvSpPr/>
          <p:nvPr userDrawn="1"/>
        </p:nvSpPr>
        <p:spPr>
          <a:xfrm>
            <a:off x="0" y="0"/>
            <a:ext cx="9906000" cy="34284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9530" tIns="24765" rIns="49530" bIns="247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572"/>
          </a:p>
        </p:txBody>
      </p:sp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>
          <a:xfrm>
            <a:off x="403861" y="553414"/>
            <a:ext cx="9098280" cy="2598235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4334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スライドのタイトル</a:t>
            </a:r>
          </a:p>
        </p:txBody>
      </p:sp>
    </p:spTree>
    <p:extLst>
      <p:ext uri="{BB962C8B-B14F-4D97-AF65-F5344CB8AC3E}">
        <p14:creationId xmlns:p14="http://schemas.microsoft.com/office/powerpoint/2010/main" val="1690547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"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2735155"/>
            <a:ext cx="7058025" cy="3056409"/>
          </a:xfrm>
        </p:spPr>
        <p:txBody>
          <a:bodyPr anchor="t">
            <a:normAutofit/>
          </a:bodyPr>
          <a:lstStyle>
            <a:lvl1pPr marL="247665" indent="-247665" algn="l">
              <a:lnSpc>
                <a:spcPct val="120000"/>
              </a:lnSpc>
              <a:spcBef>
                <a:spcPts val="650"/>
              </a:spcBef>
              <a:buClr>
                <a:schemeClr val="bg1"/>
              </a:buClr>
              <a:buFont typeface="Wingdings" panose="05000000000000000000" pitchFamily="2" charset="2"/>
              <a:buChar char="n"/>
              <a:defRPr sz="1733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1423987" y="2608136"/>
            <a:ext cx="848201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>
          <a:xfrm>
            <a:off x="1423988" y="1825852"/>
            <a:ext cx="7058025" cy="718775"/>
          </a:xfrm>
        </p:spPr>
        <p:txBody>
          <a:bodyPr anchor="b"/>
          <a:lstStyle>
            <a:lvl1pPr algn="l"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スライドのタイトル</a:t>
            </a:r>
          </a:p>
        </p:txBody>
      </p:sp>
    </p:spTree>
    <p:extLst>
      <p:ext uri="{BB962C8B-B14F-4D97-AF65-F5344CB8AC3E}">
        <p14:creationId xmlns:p14="http://schemas.microsoft.com/office/powerpoint/2010/main" val="821454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シンプ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2936256"/>
            <a:ext cx="9142413" cy="985488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7829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スライド - サブタイトル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81794" y="2554125"/>
            <a:ext cx="9142413" cy="985488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2925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423988" y="5284015"/>
            <a:ext cx="705802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3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423988" y="3539613"/>
            <a:ext cx="7058025" cy="98228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517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7191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1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9.xml"/><Relationship Id="rId16" Type="http://schemas.openxmlformats.org/officeDocument/2006/relationships/slideLayout" Target="../slideLayouts/slideLayout23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179" y="314318"/>
            <a:ext cx="9039225" cy="718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179" y="1321004"/>
            <a:ext cx="9032346" cy="4936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9231842" y="6356351"/>
            <a:ext cx="398992" cy="5016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83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31842" y="6415627"/>
            <a:ext cx="3989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3">
                <a:solidFill>
                  <a:schemeClr val="bg1"/>
                </a:solidFill>
                <a:latin typeface="+mn-lt"/>
              </a:defRPr>
            </a:lvl1pPr>
          </a:lstStyle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3"/>
          </p:nvPr>
        </p:nvSpPr>
        <p:spPr>
          <a:xfrm>
            <a:off x="5785379" y="6415549"/>
            <a:ext cx="3343275" cy="3651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8195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4" r:id="rId2"/>
    <p:sldLayoutId id="2147483692" r:id="rId3"/>
    <p:sldLayoutId id="2147483685" r:id="rId4"/>
    <p:sldLayoutId id="2147483686" r:id="rId5"/>
    <p:sldLayoutId id="2147483696" r:id="rId6"/>
    <p:sldLayoutId id="2147483697" r:id="rId7"/>
  </p:sldLayoutIdLst>
  <p:hf hdr="0" dt="0"/>
  <p:txStyles>
    <p:titleStyle>
      <a:lvl1pPr algn="l" defTabSz="742897" rtl="0" eaLnBrk="1" latinLnBrk="0" hangingPunct="1">
        <a:lnSpc>
          <a:spcPct val="90000"/>
        </a:lnSpc>
        <a:spcBef>
          <a:spcPct val="0"/>
        </a:spcBef>
        <a:buNone/>
        <a:defRPr kumimoji="1" sz="2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742897" rtl="0" eaLnBrk="1" latinLnBrk="0" hangingPunct="1">
        <a:lnSpc>
          <a:spcPct val="90000"/>
        </a:lnSpc>
        <a:spcBef>
          <a:spcPts val="813"/>
        </a:spcBef>
        <a:buFont typeface="Wingdings" panose="05000000000000000000" pitchFamily="2" charset="2"/>
        <a:buNone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87530" indent="-185724" algn="l" defTabSz="742897" rtl="0" eaLnBrk="1" latinLnBrk="0" hangingPunct="1">
        <a:lnSpc>
          <a:spcPct val="90000"/>
        </a:lnSpc>
        <a:spcBef>
          <a:spcPts val="406"/>
        </a:spcBef>
        <a:buFont typeface="Wingdings" panose="05000000000000000000" pitchFamily="2" charset="2"/>
        <a:buChar char="l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21544" indent="-185724" algn="l" defTabSz="742897" rtl="0" eaLnBrk="1" latinLnBrk="0" hangingPunct="1">
        <a:lnSpc>
          <a:spcPct val="90000"/>
        </a:lnSpc>
        <a:spcBef>
          <a:spcPts val="650"/>
        </a:spcBef>
        <a:buFont typeface="Wingdings" panose="05000000000000000000" pitchFamily="2" charset="2"/>
        <a:buChar char="l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300069" indent="-185724" algn="l" defTabSz="742897" rtl="0" eaLnBrk="1" latinLnBrk="0" hangingPunct="1">
        <a:lnSpc>
          <a:spcPct val="90000"/>
        </a:lnSpc>
        <a:spcBef>
          <a:spcPts val="406"/>
        </a:spcBef>
        <a:buFont typeface="Wingdings" panose="05000000000000000000" pitchFamily="2" charset="2"/>
        <a:buChar char="l"/>
        <a:defRPr kumimoji="1" sz="1083" kern="1200">
          <a:solidFill>
            <a:schemeClr val="tx1"/>
          </a:solidFill>
          <a:latin typeface="+mn-lt"/>
          <a:ea typeface="+mn-ea"/>
          <a:cs typeface="+mn-cs"/>
        </a:defRPr>
      </a:lvl4pPr>
      <a:lvl5pPr marL="1671518" indent="-185724" algn="l" defTabSz="742897" rtl="0" eaLnBrk="1" latinLnBrk="0" hangingPunct="1">
        <a:lnSpc>
          <a:spcPct val="90000"/>
        </a:lnSpc>
        <a:spcBef>
          <a:spcPts val="406"/>
        </a:spcBef>
        <a:buFont typeface="Wingdings" panose="05000000000000000000" pitchFamily="2" charset="2"/>
        <a:buChar char="l"/>
        <a:defRPr kumimoji="1" sz="1083" kern="1200">
          <a:solidFill>
            <a:schemeClr val="tx1"/>
          </a:solidFill>
          <a:latin typeface="+mn-lt"/>
          <a:ea typeface="+mn-ea"/>
          <a:cs typeface="+mn-cs"/>
        </a:defRPr>
      </a:lvl5pPr>
      <a:lvl6pPr marL="2042966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14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862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11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49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897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45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793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42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690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38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586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2112" y="322786"/>
            <a:ext cx="9142413" cy="718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112" y="1321004"/>
            <a:ext cx="9142413" cy="4936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45361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700" r:id="rId4"/>
    <p:sldLayoutId id="2147483668" r:id="rId5"/>
    <p:sldLayoutId id="2147483669" r:id="rId6"/>
    <p:sldLayoutId id="2147483701" r:id="rId7"/>
    <p:sldLayoutId id="2147483702" r:id="rId8"/>
    <p:sldLayoutId id="2147483694" r:id="rId9"/>
    <p:sldLayoutId id="2147483695" r:id="rId10"/>
    <p:sldLayoutId id="2147483698" r:id="rId11"/>
    <p:sldLayoutId id="2147483699" r:id="rId12"/>
    <p:sldLayoutId id="2147483675" r:id="rId13"/>
    <p:sldLayoutId id="2147483703" r:id="rId14"/>
    <p:sldLayoutId id="2147483682" r:id="rId15"/>
    <p:sldLayoutId id="2147483681" r:id="rId16"/>
    <p:sldLayoutId id="2147483683" r:id="rId17"/>
  </p:sldLayoutIdLst>
  <p:hf hdr="0" dt="0"/>
  <p:txStyles>
    <p:titleStyle>
      <a:lvl1pPr algn="l" defTabSz="742897" rtl="0" eaLnBrk="1" latinLnBrk="0" hangingPunct="1">
        <a:lnSpc>
          <a:spcPct val="90000"/>
        </a:lnSpc>
        <a:spcBef>
          <a:spcPct val="0"/>
        </a:spcBef>
        <a:buNone/>
        <a:defRPr kumimoji="1" sz="2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742897" rtl="0" eaLnBrk="1" latinLnBrk="0" hangingPunct="1">
        <a:lnSpc>
          <a:spcPct val="90000"/>
        </a:lnSpc>
        <a:spcBef>
          <a:spcPts val="813"/>
        </a:spcBef>
        <a:buFont typeface="Wingdings" panose="05000000000000000000" pitchFamily="2" charset="2"/>
        <a:buNone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301806" indent="0" algn="l" defTabSz="742897" rtl="0" eaLnBrk="1" latinLnBrk="0" hangingPunct="1">
        <a:lnSpc>
          <a:spcPct val="90000"/>
        </a:lnSpc>
        <a:spcBef>
          <a:spcPts val="406"/>
        </a:spcBef>
        <a:buFont typeface="Wingdings" panose="05000000000000000000" pitchFamily="2" charset="2"/>
        <a:buNone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21544" indent="-185724" algn="l" defTabSz="742897" rtl="0" eaLnBrk="1" latinLnBrk="0" hangingPunct="1">
        <a:lnSpc>
          <a:spcPct val="90000"/>
        </a:lnSpc>
        <a:spcBef>
          <a:spcPts val="650"/>
        </a:spcBef>
        <a:buFont typeface="Wingdings" panose="05000000000000000000" pitchFamily="2" charset="2"/>
        <a:buChar char="l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300069" indent="-185724" algn="l" defTabSz="742897" rtl="0" eaLnBrk="1" latinLnBrk="0" hangingPunct="1">
        <a:lnSpc>
          <a:spcPct val="90000"/>
        </a:lnSpc>
        <a:spcBef>
          <a:spcPts val="406"/>
        </a:spcBef>
        <a:buFont typeface="Wingdings" panose="05000000000000000000" pitchFamily="2" charset="2"/>
        <a:buChar char="l"/>
        <a:defRPr kumimoji="1" sz="1083" kern="1200">
          <a:solidFill>
            <a:schemeClr val="tx1"/>
          </a:solidFill>
          <a:latin typeface="+mn-lt"/>
          <a:ea typeface="+mn-ea"/>
          <a:cs typeface="+mn-cs"/>
        </a:defRPr>
      </a:lvl4pPr>
      <a:lvl5pPr marL="1671518" indent="-185724" algn="l" defTabSz="742897" rtl="0" eaLnBrk="1" latinLnBrk="0" hangingPunct="1">
        <a:lnSpc>
          <a:spcPct val="90000"/>
        </a:lnSpc>
        <a:spcBef>
          <a:spcPts val="406"/>
        </a:spcBef>
        <a:buFont typeface="Wingdings" panose="05000000000000000000" pitchFamily="2" charset="2"/>
        <a:buChar char="l"/>
        <a:defRPr kumimoji="1" sz="1083" kern="1200">
          <a:solidFill>
            <a:schemeClr val="tx1"/>
          </a:solidFill>
          <a:latin typeface="+mn-lt"/>
          <a:ea typeface="+mn-ea"/>
          <a:cs typeface="+mn-cs"/>
        </a:defRPr>
      </a:lvl5pPr>
      <a:lvl6pPr marL="2042966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414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5862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311" indent="-185724" algn="l" defTabSz="742897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49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897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45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793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42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690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38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586" algn="l" defTabSz="742897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Makuhari Messe,Inc.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13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381794" y="227386"/>
            <a:ext cx="9142413" cy="1105758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66</a:t>
            </a:r>
            <a:r>
              <a:rPr lang="zh-CN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回日本臨床細胞学会</a:t>
            </a:r>
            <a:r>
              <a:rPr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総会（春期大会）</a:t>
            </a:r>
            <a:br>
              <a:rPr kumimoji="1" lang="en-US" altLang="zh-CN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関連学会ポスター・チラシ</a:t>
            </a:r>
            <a:r>
              <a:rPr kumimoji="1" lang="en-US" altLang="ja-JP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荷物貼付用紙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2"/>
          </p:nvPr>
        </p:nvSpPr>
        <p:spPr>
          <a:xfrm>
            <a:off x="381793" y="5270134"/>
            <a:ext cx="5044786" cy="1523773"/>
          </a:xfrm>
        </p:spPr>
        <p:txBody>
          <a:bodyPr anchor="t">
            <a:normAutofit fontScale="92500" lnSpcReduction="10000"/>
          </a:bodyPr>
          <a:lstStyle/>
          <a:p>
            <a:pPr algn="l"/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送付先</a:t>
            </a:r>
            <a:endParaRPr kumimoji="1"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160-8330</a:t>
            </a:r>
          </a:p>
          <a:p>
            <a:pPr algn="l"/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東京都新宿区西新宿</a:t>
            </a:r>
            <a:r>
              <a:rPr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2-2-1</a:t>
            </a:r>
          </a:p>
          <a:p>
            <a:pPr algn="l"/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京王プラザホテル 南館</a:t>
            </a:r>
            <a:r>
              <a:rPr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4F </a:t>
            </a: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なつめ</a:t>
            </a:r>
          </a:p>
          <a:p>
            <a:pPr algn="l"/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66</a:t>
            </a:r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回日本臨床細胞学会総会春期大会　運営事務局 宛</a:t>
            </a:r>
            <a:endParaRPr kumimoji="1" lang="ja-JP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16862768-267A-41D4-9B25-A0E7E2EE75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79496"/>
              </p:ext>
            </p:extLst>
          </p:nvPr>
        </p:nvGraphicFramePr>
        <p:xfrm>
          <a:off x="381793" y="1465645"/>
          <a:ext cx="9142413" cy="3671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6547">
                  <a:extLst>
                    <a:ext uri="{9D8B030D-6E8A-4147-A177-3AD203B41FA5}">
                      <a16:colId xmlns:a16="http://schemas.microsoft.com/office/drawing/2014/main" val="4185395095"/>
                    </a:ext>
                  </a:extLst>
                </a:gridCol>
                <a:gridCol w="1748118">
                  <a:extLst>
                    <a:ext uri="{9D8B030D-6E8A-4147-A177-3AD203B41FA5}">
                      <a16:colId xmlns:a16="http://schemas.microsoft.com/office/drawing/2014/main" val="213901669"/>
                    </a:ext>
                  </a:extLst>
                </a:gridCol>
                <a:gridCol w="2786854">
                  <a:extLst>
                    <a:ext uri="{9D8B030D-6E8A-4147-A177-3AD203B41FA5}">
                      <a16:colId xmlns:a16="http://schemas.microsoft.com/office/drawing/2014/main" val="1380351996"/>
                    </a:ext>
                  </a:extLst>
                </a:gridCol>
                <a:gridCol w="1900894">
                  <a:extLst>
                    <a:ext uri="{9D8B030D-6E8A-4147-A177-3AD203B41FA5}">
                      <a16:colId xmlns:a16="http://schemas.microsoft.com/office/drawing/2014/main" val="2418293650"/>
                    </a:ext>
                  </a:extLst>
                </a:gridCol>
              </a:tblGrid>
              <a:tr h="9659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学会・研究会・</a:t>
                      </a:r>
                      <a:endParaRPr kumimoji="1" lang="en-US" altLang="ja-JP" sz="2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団体名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2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125143"/>
                  </a:ext>
                </a:extLst>
              </a:tr>
              <a:tr h="569434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ご担当者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ご所属先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2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901789"/>
                  </a:ext>
                </a:extLst>
              </a:tr>
              <a:tr h="569434"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ご担当者名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2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948278"/>
                  </a:ext>
                </a:extLst>
              </a:tr>
              <a:tr h="569434">
                <a:tc v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電話番号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2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726194"/>
                  </a:ext>
                </a:extLst>
              </a:tr>
              <a:tr h="9977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送付内容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□ポスター　　□チラシ</a:t>
                      </a:r>
                      <a:endParaRPr kumimoji="1" lang="en-US" altLang="ja-JP" sz="2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pPr algn="l"/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□その他</a:t>
                      </a:r>
                      <a:r>
                        <a:rPr kumimoji="1" lang="en-US" altLang="ja-JP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(</a:t>
                      </a:r>
                      <a:r>
                        <a:rPr kumimoji="1" lang="ja-JP" altLang="en-US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　　　　　　　　　</a:t>
                      </a:r>
                      <a:r>
                        <a:rPr kumimoji="1" lang="en-US" altLang="ja-JP" sz="24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)</a:t>
                      </a:r>
                      <a:endParaRPr kumimoji="1" lang="ja-JP" altLang="en-US" sz="2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　</a:t>
                      </a:r>
                      <a:r>
                        <a:rPr kumimoji="1" lang="en-US" altLang="ja-JP" sz="2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/ </a:t>
                      </a:r>
                      <a:r>
                        <a:rPr kumimoji="1" lang="ja-JP" altLang="en-US" sz="2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　個口</a:t>
                      </a:r>
                    </a:p>
                  </a:txBody>
                  <a:tcPr marL="49530" marR="49530" marT="24765" marB="247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600662"/>
                  </a:ext>
                </a:extLst>
              </a:tr>
            </a:tbl>
          </a:graphicData>
        </a:graphic>
      </p:graphicFrame>
      <p:sp>
        <p:nvSpPr>
          <p:cNvPr id="9" name="テキスト プレースホルダー 6">
            <a:extLst>
              <a:ext uri="{FF2B5EF4-FFF2-40B4-BE49-F238E27FC236}">
                <a16:creationId xmlns:a16="http://schemas.microsoft.com/office/drawing/2014/main" id="{C0FDF7DF-B7CE-4D42-80E8-8B55639CD2FE}"/>
              </a:ext>
            </a:extLst>
          </p:cNvPr>
          <p:cNvSpPr txBox="1">
            <a:spLocks/>
          </p:cNvSpPr>
          <p:nvPr/>
        </p:nvSpPr>
        <p:spPr>
          <a:xfrm>
            <a:off x="5655282" y="5536589"/>
            <a:ext cx="3868924" cy="1014969"/>
          </a:xfrm>
          <a:prstGeom prst="rect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txBody>
          <a:bodyPr vert="horz" lIns="49530" tIns="24765" rIns="49530" bIns="24765" rtlCol="0" anchor="t">
            <a:normAutofit/>
          </a:bodyPr>
          <a:lstStyle>
            <a:lvl1pPr marL="0" indent="0" algn="ctr" defTabSz="1371417" rtl="0" eaLnBrk="1" latinLnBrk="0" hangingPunct="1">
              <a:lnSpc>
                <a:spcPct val="130000"/>
              </a:lnSpc>
              <a:spcBef>
                <a:spcPts val="0"/>
              </a:spcBef>
              <a:buFont typeface="Wingdings" panose="05000000000000000000" pitchFamily="2" charset="2"/>
              <a:buNone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7146" indent="0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Wingdings" panose="05000000000000000000" pitchFamily="2" charset="2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2000" indent="-342854" algn="l" defTabSz="1371417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l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99980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85689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1397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57106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42814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28523" indent="-342854" algn="l" defTabSz="1371417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到着日</a:t>
            </a:r>
            <a:endParaRPr lang="en-US" altLang="ja-JP" sz="2167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CN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</a:t>
            </a:r>
            <a:r>
              <a:rPr lang="en-US" altLang="ja-JP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zh-CN" altLang="en-US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zh-CN" altLang="en-US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zh-CN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木</a:t>
            </a:r>
            <a:r>
              <a:rPr lang="en-US" altLang="zh-CN" sz="2167" b="1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en-US" altLang="ja-JP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AM</a:t>
            </a:r>
            <a:r>
              <a:rPr lang="zh-CN" altLang="en-US" sz="2167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必着</a:t>
            </a:r>
            <a:endParaRPr lang="en-US" altLang="ja-JP" sz="2167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8739380"/>
      </p:ext>
    </p:extLst>
  </p:cSld>
  <p:clrMapOvr>
    <a:masterClrMapping/>
  </p:clrMapOvr>
</p:sld>
</file>

<file path=ppt/theme/theme1.xml><?xml version="1.0" encoding="utf-8"?>
<a:theme xmlns:a="http://schemas.openxmlformats.org/drawingml/2006/main" name="Uranus - No Header">
  <a:themeElements>
    <a:clrScheme name="Uranus Green">
      <a:dk1>
        <a:srgbClr val="5F5F5F"/>
      </a:dk1>
      <a:lt1>
        <a:sysClr val="window" lastClr="FFFFFF"/>
      </a:lt1>
      <a:dk2>
        <a:srgbClr val="777777"/>
      </a:dk2>
      <a:lt2>
        <a:srgbClr val="EEECE1"/>
      </a:lt2>
      <a:accent1>
        <a:srgbClr val="A4C516"/>
      </a:accent1>
      <a:accent2>
        <a:srgbClr val="DA6272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4C516"/>
      </a:hlink>
      <a:folHlink>
        <a:srgbClr val="7B9310"/>
      </a:folHlink>
    </a:clrScheme>
    <a:fontScheme name="Uranus">
      <a:majorFont>
        <a:latin typeface="Spica Neue P Light"/>
        <a:ea typeface="Spica Neue P Light"/>
        <a:cs typeface=""/>
      </a:majorFont>
      <a:minorFont>
        <a:latin typeface="Spica Neue P"/>
        <a:ea typeface="Spica Neue P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kumimoji="1" sz="28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Uranus - Free Layout">
  <a:themeElements>
    <a:clrScheme name="Uranus Green">
      <a:dk1>
        <a:srgbClr val="5F5F5F"/>
      </a:dk1>
      <a:lt1>
        <a:sysClr val="window" lastClr="FFFFFF"/>
      </a:lt1>
      <a:dk2>
        <a:srgbClr val="777777"/>
      </a:dk2>
      <a:lt2>
        <a:srgbClr val="EEECE1"/>
      </a:lt2>
      <a:accent1>
        <a:srgbClr val="A4C516"/>
      </a:accent1>
      <a:accent2>
        <a:srgbClr val="DA6272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4C516"/>
      </a:hlink>
      <a:folHlink>
        <a:srgbClr val="7B9310"/>
      </a:folHlink>
    </a:clrScheme>
    <a:fontScheme name="Uranus">
      <a:majorFont>
        <a:latin typeface="Spica Neue P Light"/>
        <a:ea typeface="Spica Neue P Light"/>
        <a:cs typeface=""/>
      </a:majorFont>
      <a:minorFont>
        <a:latin typeface="Spica Neue P"/>
        <a:ea typeface="Spica Neue P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Uranus - Free Layout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2622</TotalTime>
  <Words>58</Words>
  <Application>Microsoft Office PowerPoint</Application>
  <PresentationFormat>A4 210 x 297 mm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Meiryo UI</vt:lpstr>
      <vt:lpstr>Spica Neue P</vt:lpstr>
      <vt:lpstr>Spica Neue P Bold</vt:lpstr>
      <vt:lpstr>Spica Neue P Light</vt:lpstr>
      <vt:lpstr>游ゴシック</vt:lpstr>
      <vt:lpstr>Arial</vt:lpstr>
      <vt:lpstr>Calibri</vt:lpstr>
      <vt:lpstr>Calibri Light</vt:lpstr>
      <vt:lpstr>Wingdings</vt:lpstr>
      <vt:lpstr>Uranus - No Header</vt:lpstr>
      <vt:lpstr>Uranus - Free Layout</vt:lpstr>
      <vt:lpstr>1_Uranus - Free Layout</vt:lpstr>
      <vt:lpstr>第66回日本臨床細胞学会総会（春期大会） 【関連学会ポスター・チラシ】 荷物貼付用紙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Uranus</dc:title>
  <dc:subject>Uranus</dc:subject>
  <dc:creator>Jun Akizaki</dc:creator>
  <cp:keywords>Template</cp:keywords>
  <cp:lastModifiedBy>松井 舞弓</cp:lastModifiedBy>
  <cp:revision>135</cp:revision>
  <cp:lastPrinted>2022-02-04T07:00:10Z</cp:lastPrinted>
  <dcterms:created xsi:type="dcterms:W3CDTF">2016-06-18T12:18:23Z</dcterms:created>
  <dcterms:modified xsi:type="dcterms:W3CDTF">2025-03-27T01:27:12Z</dcterms:modified>
</cp:coreProperties>
</file>